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688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476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466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867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6863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70278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459312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012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895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83829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149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671C8DE-7E47-49FD-B9DE-3B926AAC733C}" type="datetimeFigureOut">
              <a:rPr lang="es-AR" smtClean="0"/>
              <a:t>6/4/2020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A845F4-9B0C-4F36-A38D-08F364B0610F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631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895350"/>
            <a:ext cx="10406341" cy="6217276"/>
          </a:xfrm>
        </p:spPr>
        <p:txBody>
          <a:bodyPr/>
          <a:lstStyle/>
          <a:p>
            <a:r>
              <a:rPr lang="es-AR" sz="8000" dirty="0"/>
              <a:t>¿Cómo seguir con nuestras rutinas en </a:t>
            </a:r>
            <a:r>
              <a:rPr lang="es-AR" sz="8000" dirty="0" smtClean="0"/>
              <a:t>cuarentena? 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6683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1104900" y="1047750"/>
            <a:ext cx="5562600" cy="4375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es-A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reemos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es lo que se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preguntan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mayoría de los papas de esta comunidad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huertana. Es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difícil, pero </a:t>
            </a: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nada es imposible. Es cuestión de probar e </a:t>
            </a: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intentar.</a:t>
            </a:r>
            <a:endParaRPr lang="es-AR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es-MX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toca atravesar esta situación inédita, pero debemos enfrentarla, aprendiendo el desafío de acompañar a nuestros niños en el desarrollo de las clases o tareas, por eso les brindamos algunas sugerencias:</a:t>
            </a:r>
            <a:endParaRPr lang="es-A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50" y="1047750"/>
            <a:ext cx="5619749" cy="390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6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5928" y="461785"/>
            <a:ext cx="4634772" cy="25566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2200" dirty="0"/>
              <a:t>1.- </a:t>
            </a:r>
            <a:r>
              <a:rPr lang="es-MX" sz="2200" b="1" dirty="0"/>
              <a:t>Explicar de </a:t>
            </a:r>
            <a:r>
              <a:rPr lang="es-MX" sz="2200" b="1" dirty="0" smtClean="0"/>
              <a:t>qué </a:t>
            </a:r>
            <a:r>
              <a:rPr lang="es-MX" sz="2200" b="1" dirty="0"/>
              <a:t>se trata la cuarentena</a:t>
            </a:r>
            <a:r>
              <a:rPr lang="es-MX" sz="2200" dirty="0"/>
              <a:t>, porque estamos </a:t>
            </a:r>
            <a:r>
              <a:rPr lang="es-MX" sz="2200" dirty="0" smtClean="0"/>
              <a:t>haciéndola. </a:t>
            </a:r>
            <a:r>
              <a:rPr lang="es-MX" sz="2200" dirty="0"/>
              <a:t>Siempre acorde a la edad de su hijo, </a:t>
            </a:r>
            <a:r>
              <a:rPr lang="es-MX" sz="2200" dirty="0" smtClean="0"/>
              <a:t>que </a:t>
            </a:r>
            <a:r>
              <a:rPr lang="es-MX" sz="2200" dirty="0"/>
              <a:t>ellos sepan por nuestras explicaciones lo que nos toca vivir</a:t>
            </a:r>
            <a:r>
              <a:rPr lang="es-MX" sz="2200" dirty="0" smtClean="0"/>
              <a:t>, </a:t>
            </a:r>
            <a:r>
              <a:rPr lang="es-MX" sz="2200" b="1" dirty="0" smtClean="0"/>
              <a:t>y </a:t>
            </a:r>
            <a:r>
              <a:rPr lang="es-MX" sz="2200" b="1" dirty="0"/>
              <a:t>generar un espacio </a:t>
            </a:r>
            <a:r>
              <a:rPr lang="es-MX" sz="2200" b="1" dirty="0" smtClean="0"/>
              <a:t>de escucha, </a:t>
            </a:r>
            <a:r>
              <a:rPr lang="es-MX" sz="2200" b="1" dirty="0"/>
              <a:t>que les permita a ellos expresar </a:t>
            </a:r>
            <a:r>
              <a:rPr lang="es-MX" sz="2200" b="1" dirty="0" smtClean="0"/>
              <a:t>qué </a:t>
            </a:r>
            <a:r>
              <a:rPr lang="es-MX" sz="2200" b="1" dirty="0"/>
              <a:t>sienten y </a:t>
            </a:r>
            <a:r>
              <a:rPr lang="es-MX" sz="2200" b="1" dirty="0" smtClean="0"/>
              <a:t>qué </a:t>
            </a:r>
            <a:r>
              <a:rPr lang="es-MX" sz="2200" b="1" dirty="0"/>
              <a:t>piensan</a:t>
            </a:r>
            <a:r>
              <a:rPr lang="es-MX" sz="2200" b="1" dirty="0" smtClean="0"/>
              <a:t>.</a:t>
            </a:r>
            <a:endParaRPr lang="es-AR" sz="2200" b="1" dirty="0"/>
          </a:p>
          <a:p>
            <a:endParaRPr lang="es-AR" dirty="0"/>
          </a:p>
        </p:txBody>
      </p:sp>
      <p:sp>
        <p:nvSpPr>
          <p:cNvPr id="4" name="CuadroTexto 3"/>
          <p:cNvSpPr txBox="1"/>
          <p:nvPr/>
        </p:nvSpPr>
        <p:spPr>
          <a:xfrm>
            <a:off x="5257800" y="4457343"/>
            <a:ext cx="662127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.- </a:t>
            </a:r>
            <a:r>
              <a:rPr lang="es-MX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Acordar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 nuestros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hijos 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 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horario del día desarrollaremos las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tareas, 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recomienda el mismo horario de clases, el que tenían, pero para ello hay que </a:t>
            </a: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sostener el hábito y la rutina del sueño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hay que seguir acostándose temprano para que se puedan levantar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temprano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AR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6716530" y="598587"/>
            <a:ext cx="47243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2.- Ayudarlos a diferenciar entre lo que son </a:t>
            </a:r>
            <a:r>
              <a:rPr lang="es-AR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vacaciones</a:t>
            </a: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este momento de </a:t>
            </a:r>
            <a:r>
              <a:rPr lang="es-MX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aislamiento social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Explicarles que 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todos estamos </a:t>
            </a:r>
            <a:r>
              <a:rPr lang="es-A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trabajando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desde nuestras casas. Tanto ustedes, como las señoritas, los compañeros, etc.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Por </a:t>
            </a:r>
            <a:r>
              <a:rPr lang="es-MX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 que a veces mamá y papá también necesitan su espacio para seguir cumpliendo con sus </a:t>
            </a:r>
            <a:r>
              <a:rPr lang="es-MX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trabajos.</a:t>
            </a:r>
            <a:endParaRPr lang="es-MX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71600" y="3640991"/>
            <a:ext cx="3124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.- </a:t>
            </a:r>
            <a:r>
              <a:rPr lang="es-A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Encontrar un lugar para trabajar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un espacio tranquilo, intentar que siempre sea el mismo, y que haya tranquilidad, no contar con estímulos que distraigan</a:t>
            </a:r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A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7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1144385"/>
            <a:ext cx="10178322" cy="932065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400" dirty="0" smtClean="0"/>
              <a:t>…Ya </a:t>
            </a:r>
            <a:r>
              <a:rPr lang="es-MX" sz="2400" dirty="0"/>
              <a:t>está hablado y consensuado el tiempo, el espacio y nos falta el </a:t>
            </a:r>
            <a:r>
              <a:rPr lang="es-MX" sz="2400" dirty="0" smtClean="0"/>
              <a:t>docente…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0753" y="2286001"/>
            <a:ext cx="6320697" cy="4571999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/>
              <a:t>5</a:t>
            </a:r>
            <a:r>
              <a:rPr lang="es-MX" sz="2400" dirty="0"/>
              <a:t>.- Hay padres a los que no les cuesta transmitir conocimientos que tienen más didáctica, pero hay otros </a:t>
            </a:r>
            <a:r>
              <a:rPr lang="es-MX" sz="2400" dirty="0" smtClean="0"/>
              <a:t>a los que </a:t>
            </a:r>
            <a:r>
              <a:rPr lang="es-MX" sz="2400" dirty="0"/>
              <a:t>sí, o que no les gusta… </a:t>
            </a:r>
            <a:r>
              <a:rPr lang="es-MX" sz="2400" dirty="0" smtClean="0"/>
              <a:t>como </a:t>
            </a:r>
            <a:r>
              <a:rPr lang="es-MX" sz="2400" dirty="0" smtClean="0"/>
              <a:t>todo, se aprende. </a:t>
            </a:r>
          </a:p>
          <a:p>
            <a:pPr marL="0" indent="0" algn="ctr">
              <a:buNone/>
            </a:pPr>
            <a:r>
              <a:rPr lang="es-MX" sz="2400" dirty="0" smtClean="0"/>
              <a:t>Esta </a:t>
            </a:r>
            <a:r>
              <a:rPr lang="es-MX" sz="2400" dirty="0" smtClean="0"/>
              <a:t>es </a:t>
            </a:r>
            <a:r>
              <a:rPr lang="es-MX" sz="2400" dirty="0"/>
              <a:t>una situación de aprendizaje para todos, pero lo </a:t>
            </a:r>
            <a:r>
              <a:rPr lang="es-AR" sz="2400" dirty="0" smtClean="0"/>
              <a:t>que no es bueno </a:t>
            </a:r>
            <a:r>
              <a:rPr lang="es-AR" sz="2400" b="1" dirty="0"/>
              <a:t>es enojarse con la escuela</a:t>
            </a:r>
            <a:r>
              <a:rPr lang="es-MX" sz="2400" dirty="0"/>
              <a:t>, ya que esa maestra que les manda material es la escuela en casa</a:t>
            </a:r>
            <a:r>
              <a:rPr lang="es-MX" sz="2400" dirty="0" smtClean="0"/>
              <a:t>, </a:t>
            </a:r>
            <a:r>
              <a:rPr lang="es-MX" sz="2400" dirty="0"/>
              <a:t>es una nueva manera de </a:t>
            </a:r>
            <a:r>
              <a:rPr lang="es-MX" sz="2400" dirty="0" smtClean="0"/>
              <a:t>aprender.</a:t>
            </a:r>
            <a:endParaRPr lang="es-AR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78" y="2478405"/>
            <a:ext cx="4219575" cy="253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0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¿Saben que falta</a:t>
            </a:r>
            <a:r>
              <a:rPr lang="es-AR" b="1" dirty="0" smtClean="0"/>
              <a:t>?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295400"/>
            <a:ext cx="10521222" cy="5143499"/>
          </a:xfrm>
        </p:spPr>
        <p:txBody>
          <a:bodyPr>
            <a:normAutofit/>
          </a:bodyPr>
          <a:lstStyle/>
          <a:p>
            <a:pPr algn="r"/>
            <a:r>
              <a:rPr lang="es-MX" sz="2200" dirty="0"/>
              <a:t>6</a:t>
            </a:r>
            <a:r>
              <a:rPr lang="es-MX" sz="2200" dirty="0" smtClean="0"/>
              <a:t>.- Falta agregar a todo esto paciencia</a:t>
            </a:r>
            <a:r>
              <a:rPr lang="es-MX" sz="2200" dirty="0"/>
              <a:t>, amor</a:t>
            </a:r>
            <a:r>
              <a:rPr lang="es-MX" sz="2200" dirty="0" smtClean="0"/>
              <a:t>, </a:t>
            </a:r>
            <a:r>
              <a:rPr lang="es-MX" sz="2200" dirty="0"/>
              <a:t>ternura, humor</a:t>
            </a:r>
            <a:r>
              <a:rPr lang="es-MX" sz="2200" dirty="0" smtClean="0"/>
              <a:t>, firmeza</a:t>
            </a:r>
            <a:r>
              <a:rPr lang="es-MX" sz="2200" dirty="0" smtClean="0"/>
              <a:t>… </a:t>
            </a:r>
            <a:r>
              <a:rPr lang="es-MX" sz="2200" dirty="0"/>
              <a:t>y luego a </a:t>
            </a:r>
            <a:r>
              <a:rPr lang="es-MX" sz="2200" dirty="0" smtClean="0"/>
              <a:t>jugar… es </a:t>
            </a:r>
            <a:r>
              <a:rPr lang="es-MX" sz="2200" dirty="0"/>
              <a:t>una manera de redescubrir a nuestros hijos</a:t>
            </a:r>
            <a:r>
              <a:rPr lang="es-MX" sz="2200" dirty="0" smtClean="0"/>
              <a:t>, conocer </a:t>
            </a:r>
            <a:r>
              <a:rPr lang="es-MX" sz="2200" dirty="0"/>
              <a:t>como aprenden, </a:t>
            </a:r>
            <a:r>
              <a:rPr lang="es-MX" sz="2200" dirty="0" smtClean="0"/>
              <a:t>qué </a:t>
            </a:r>
            <a:r>
              <a:rPr lang="es-MX" sz="2200" dirty="0"/>
              <a:t>es lo que les cuesta o </a:t>
            </a:r>
            <a:r>
              <a:rPr lang="es-MX" sz="2200" dirty="0" smtClean="0"/>
              <a:t>qué </a:t>
            </a:r>
            <a:r>
              <a:rPr lang="es-MX" sz="2200" dirty="0"/>
              <a:t>no, </a:t>
            </a:r>
            <a:r>
              <a:rPr lang="es-MX" sz="2200" dirty="0" smtClean="0"/>
              <a:t>qué </a:t>
            </a:r>
            <a:r>
              <a:rPr lang="es-MX" sz="2200" dirty="0"/>
              <a:t>les gusta y </a:t>
            </a:r>
            <a:r>
              <a:rPr lang="es-MX" sz="2200" dirty="0" smtClean="0"/>
              <a:t>qué </a:t>
            </a:r>
            <a:r>
              <a:rPr lang="es-MX" sz="2200" dirty="0" smtClean="0"/>
              <a:t>no.  Hay </a:t>
            </a:r>
            <a:r>
              <a:rPr lang="es-MX" sz="2200" dirty="0"/>
              <a:t>que estar papás, los chicos deben seguir aprendiendo, hay que estar de la mejor manera posible, </a:t>
            </a:r>
            <a:r>
              <a:rPr lang="es-MX" sz="2200" dirty="0" smtClean="0"/>
              <a:t>porque </a:t>
            </a:r>
            <a:r>
              <a:rPr lang="es-MX" sz="2200" dirty="0"/>
              <a:t>a los chicos les debe seguir gustando aprender.</a:t>
            </a:r>
            <a:endParaRPr lang="es-AR" sz="2200" dirty="0"/>
          </a:p>
          <a:p>
            <a:pPr marL="0" indent="0">
              <a:buNone/>
            </a:pPr>
            <a:endParaRPr lang="es-MX" sz="2200" dirty="0"/>
          </a:p>
          <a:p>
            <a:pPr marL="0" indent="0">
              <a:buNone/>
            </a:pPr>
            <a:r>
              <a:rPr lang="es-MX" sz="2200" dirty="0"/>
              <a:t>E</a:t>
            </a:r>
            <a:r>
              <a:rPr lang="es-MX" sz="2200" dirty="0" smtClean="0"/>
              <a:t>llos van </a:t>
            </a:r>
            <a:r>
              <a:rPr lang="es-MX" sz="2200" dirty="0"/>
              <a:t>a vivir a este tiempo, como ustedes lo vivan, con la mejor </a:t>
            </a:r>
            <a:r>
              <a:rPr lang="es-MX" sz="2200" dirty="0" smtClean="0"/>
              <a:t>disposición. Sabemos </a:t>
            </a:r>
            <a:r>
              <a:rPr lang="es-MX" sz="2200" dirty="0"/>
              <a:t>que </a:t>
            </a:r>
            <a:r>
              <a:rPr lang="es-MX" sz="2200" dirty="0" smtClean="0"/>
              <a:t>puede </a:t>
            </a:r>
            <a:r>
              <a:rPr lang="es-MX" sz="2200" dirty="0"/>
              <a:t>haber padres preocupados por la economía, </a:t>
            </a:r>
            <a:r>
              <a:rPr lang="es-MX" sz="2200" dirty="0" smtClean="0"/>
              <a:t>agotados, angustiados</a:t>
            </a:r>
            <a:r>
              <a:rPr lang="es-MX" sz="2200" dirty="0"/>
              <a:t>, enojados, tristes</a:t>
            </a:r>
            <a:r>
              <a:rPr lang="es-MX" sz="2200" dirty="0" smtClean="0"/>
              <a:t>, </a:t>
            </a:r>
            <a:r>
              <a:rPr lang="es-MX" sz="2200" dirty="0"/>
              <a:t>pero </a:t>
            </a:r>
            <a:r>
              <a:rPr lang="es-MX" sz="2200" dirty="0" smtClean="0"/>
              <a:t>hoy nos toca también</a:t>
            </a:r>
            <a:r>
              <a:rPr lang="es-AR" sz="2200" b="1" dirty="0" smtClean="0"/>
              <a:t> </a:t>
            </a:r>
            <a:r>
              <a:rPr lang="es-AR" sz="2200" b="1" dirty="0" smtClean="0"/>
              <a:t>acompañarnos.</a:t>
            </a:r>
            <a:endParaRPr lang="es-AR" sz="2200" b="1" dirty="0" smtClean="0"/>
          </a:p>
          <a:p>
            <a:pPr marL="0" indent="0" algn="ctr">
              <a:buNone/>
            </a:pPr>
            <a:endParaRPr lang="es-MX" sz="2200" dirty="0" smtClean="0"/>
          </a:p>
          <a:p>
            <a:pPr marL="0" indent="0" algn="ctr">
              <a:buNone/>
            </a:pPr>
            <a:r>
              <a:rPr lang="es-MX" sz="2200" dirty="0" smtClean="0"/>
              <a:t>Desde </a:t>
            </a:r>
            <a:r>
              <a:rPr lang="es-MX" sz="2200" dirty="0"/>
              <a:t>el </a:t>
            </a:r>
            <a:r>
              <a:rPr lang="es-AR" sz="3200" dirty="0" smtClean="0"/>
              <a:t>AMOR</a:t>
            </a:r>
            <a:r>
              <a:rPr lang="es-AR" sz="3200" dirty="0" smtClean="0"/>
              <a:t>,</a:t>
            </a:r>
            <a:r>
              <a:rPr lang="es-AR" sz="2200" dirty="0" smtClean="0"/>
              <a:t> </a:t>
            </a:r>
            <a:r>
              <a:rPr lang="es-AR" sz="2200" dirty="0" smtClean="0"/>
              <a:t>guiando y orientando el camino para que los niños puedan encontrarse en </a:t>
            </a:r>
            <a:r>
              <a:rPr lang="es-AR" sz="2200" b="1" dirty="0" smtClean="0"/>
              <a:t>esta </a:t>
            </a:r>
            <a:r>
              <a:rPr lang="es-AR" sz="2200" b="1" dirty="0"/>
              <a:t>nueva forma de aprender</a:t>
            </a:r>
            <a:r>
              <a:rPr lang="es-AR" sz="2200" b="1" dirty="0" smtClean="0"/>
              <a:t>.</a:t>
            </a:r>
            <a:endParaRPr lang="es-AR" sz="22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3477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81100" y="457200"/>
            <a:ext cx="10515600" cy="5676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2800" dirty="0"/>
              <a:t>Y estamos </a:t>
            </a:r>
            <a:r>
              <a:rPr lang="es-AR" sz="2800" dirty="0" smtClean="0"/>
              <a:t>al mismo tiempo, enseñando </a:t>
            </a:r>
            <a:r>
              <a:rPr lang="es-AR" sz="2800" dirty="0"/>
              <a:t>un gran mensaje: </a:t>
            </a:r>
            <a:endParaRPr lang="es-AR" sz="2800" dirty="0" smtClean="0"/>
          </a:p>
          <a:p>
            <a:pPr marL="0" indent="0" algn="ctr">
              <a:buNone/>
            </a:pPr>
            <a:r>
              <a:rPr lang="es-AR" sz="2800" b="1" dirty="0" smtClean="0"/>
              <a:t>POR </a:t>
            </a:r>
            <a:r>
              <a:rPr lang="es-AR" sz="2800" b="1" dirty="0"/>
              <a:t>AMOR, </a:t>
            </a:r>
            <a:r>
              <a:rPr lang="es-AR" sz="2800" b="1" dirty="0" smtClean="0"/>
              <a:t> Y </a:t>
            </a:r>
            <a:r>
              <a:rPr lang="es-AR" sz="2800" b="1" dirty="0"/>
              <a:t>PORQUE CUIDO LA VIDA DE TODOS, APRENDO EN CASA</a:t>
            </a:r>
          </a:p>
          <a:p>
            <a:pPr marL="0" indent="0">
              <a:buNone/>
            </a:pPr>
            <a:endParaRPr lang="es-AR" sz="2800" dirty="0" smtClean="0"/>
          </a:p>
          <a:p>
            <a:pPr marL="0" indent="0" algn="ctr">
              <a:buNone/>
            </a:pPr>
            <a:r>
              <a:rPr lang="es-AR" sz="2800" dirty="0" smtClean="0"/>
              <a:t>Nos </a:t>
            </a:r>
            <a:r>
              <a:rPr lang="es-AR" sz="2800" dirty="0"/>
              <a:t>quedemos en casa, para volver pronto a compartir recreos, a ver a la seño, a encontrarnos con nuestros amigos. </a:t>
            </a:r>
            <a:endParaRPr lang="es-AR" sz="2800" dirty="0" smtClean="0"/>
          </a:p>
          <a:p>
            <a:pPr marL="0" indent="0" algn="ctr">
              <a:buNone/>
            </a:pPr>
            <a:r>
              <a:rPr lang="es-AR" sz="2800" dirty="0" smtClean="0"/>
              <a:t>Todo </a:t>
            </a:r>
            <a:r>
              <a:rPr lang="es-AR" sz="2800" dirty="0"/>
              <a:t>va a estar </a:t>
            </a:r>
            <a:r>
              <a:rPr lang="es-AR" sz="2800" dirty="0" smtClean="0"/>
              <a:t>bien.</a:t>
            </a:r>
          </a:p>
          <a:p>
            <a:pPr marL="0" indent="0" algn="ctr">
              <a:buNone/>
            </a:pPr>
            <a:endParaRPr lang="es-AR" sz="2800" dirty="0" smtClean="0"/>
          </a:p>
          <a:p>
            <a:pPr marL="0" indent="0" algn="r">
              <a:buNone/>
            </a:pPr>
            <a:r>
              <a:rPr lang="es-AR" sz="2800" b="1" dirty="0" smtClean="0"/>
              <a:t>Equipo de Orientación Escolar</a:t>
            </a:r>
          </a:p>
          <a:p>
            <a:pPr marL="0" indent="0" algn="r">
              <a:buNone/>
            </a:pPr>
            <a:r>
              <a:rPr lang="es-AR" sz="2800" dirty="0" smtClean="0"/>
              <a:t>Colegio Ntra. Señora del Huerto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887" y="4776787"/>
            <a:ext cx="28479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0290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51</TotalTime>
  <Words>585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Times New Roman</vt:lpstr>
      <vt:lpstr>Badge</vt:lpstr>
      <vt:lpstr>¿Cómo seguir con nuestras rutinas en cuarentena?  </vt:lpstr>
      <vt:lpstr>Presentación de PowerPoint</vt:lpstr>
      <vt:lpstr>Presentación de PowerPoint</vt:lpstr>
      <vt:lpstr>…Ya está hablado y consensuado el tiempo, el espacio y nos falta el docente… </vt:lpstr>
      <vt:lpstr>¿Saben que falta?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seguir con nuestras rutinas en cuarentena?</dc:title>
  <dc:creator>Usuario</dc:creator>
  <cp:lastModifiedBy>Familia</cp:lastModifiedBy>
  <cp:revision>7</cp:revision>
  <dcterms:created xsi:type="dcterms:W3CDTF">2020-04-03T16:24:06Z</dcterms:created>
  <dcterms:modified xsi:type="dcterms:W3CDTF">2020-04-06T17:11:44Z</dcterms:modified>
</cp:coreProperties>
</file>